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01-10-21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24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01-10-21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840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01-10-21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717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01-10-21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552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01-10-21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822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01-10-21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086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01-10-21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986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01-10-21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168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01-10-21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000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01-10-21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575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80-5A17-48B3-86D6-D769AE3801B2}" type="datetimeFigureOut">
              <a:rPr lang="fr-BE" smtClean="0"/>
              <a:t>01-10-21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019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F180-5A17-48B3-86D6-D769AE3801B2}" type="datetimeFigureOut">
              <a:rPr lang="fr-BE" smtClean="0"/>
              <a:t>01-10-21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E59E-AB8A-444E-A8B5-0F5D6BC5BCF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38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ck &amp; roll - led zeppelin (w⁄lyrics) h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360000"/>
            <a:ext cx="9720000" cy="614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1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6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360000"/>
            <a:ext cx="9720000" cy="6120000"/>
          </a:xfrm>
        </p:spPr>
      </p:pic>
    </p:spTree>
    <p:extLst>
      <p:ext uri="{BB962C8B-B14F-4D97-AF65-F5344CB8AC3E}">
        <p14:creationId xmlns:p14="http://schemas.microsoft.com/office/powerpoint/2010/main" val="4873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360000"/>
            <a:ext cx="9720000" cy="6120000"/>
          </a:xfrm>
        </p:spPr>
      </p:pic>
      <p:sp>
        <p:nvSpPr>
          <p:cNvPr id="7" name="Bouton d'action : Accueil 6">
            <a:hlinkClick r:id="" action="ppaction://hlinkshowjump?jump=firstslide" highlightClick="1"/>
          </p:cNvPr>
          <p:cNvSpPr/>
          <p:nvPr/>
        </p:nvSpPr>
        <p:spPr>
          <a:xfrm>
            <a:off x="426720" y="5157216"/>
            <a:ext cx="755904" cy="829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Bouton d'action : Retour 3">
            <a:hlinkClick r:id="rId3" action="ppaction://hlinksldjump" highlightClick="1"/>
          </p:cNvPr>
          <p:cNvSpPr/>
          <p:nvPr/>
        </p:nvSpPr>
        <p:spPr>
          <a:xfrm>
            <a:off x="460248" y="3915466"/>
            <a:ext cx="755904" cy="69494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414529" y="4628645"/>
            <a:ext cx="872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/>
              <a:t>Vers la dia 3</a:t>
            </a:r>
            <a:endParaRPr lang="fr-BE" sz="1000" dirty="0"/>
          </a:p>
        </p:txBody>
      </p:sp>
      <p:sp>
        <p:nvSpPr>
          <p:cNvPr id="8" name="ZoneTexte 7"/>
          <p:cNvSpPr txBox="1"/>
          <p:nvPr/>
        </p:nvSpPr>
        <p:spPr>
          <a:xfrm>
            <a:off x="437457" y="6011029"/>
            <a:ext cx="872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/>
              <a:t>Vers la dia 1</a:t>
            </a:r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344067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</Words>
  <Application>Microsoft Office PowerPoint</Application>
  <PresentationFormat>Grand écran</PresentationFormat>
  <Paragraphs>2</Paragraphs>
  <Slides>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Bipbip Coyote</dc:creator>
  <cp:lastModifiedBy>Bipbip Coyote</cp:lastModifiedBy>
  <cp:revision>8</cp:revision>
  <dcterms:created xsi:type="dcterms:W3CDTF">2021-09-30T13:16:47Z</dcterms:created>
  <dcterms:modified xsi:type="dcterms:W3CDTF">2021-10-01T14:54:38Z</dcterms:modified>
</cp:coreProperties>
</file>